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0" r:id="rId5"/>
    <p:sldId id="256" r:id="rId6"/>
    <p:sldId id="261" r:id="rId7"/>
    <p:sldId id="262" r:id="rId8"/>
    <p:sldId id="264" r:id="rId9"/>
    <p:sldId id="263" r:id="rId10"/>
    <p:sldId id="257" r:id="rId11"/>
    <p:sldId id="258" r:id="rId12"/>
    <p:sldId id="25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is Taylor" userId="f6f20823-7d5f-4176-a928-74bb03618d1d" providerId="ADAL" clId="{C7BDA0FD-F0B8-4566-A49F-10E852C9E528}"/>
    <pc:docChg chg="undo custSel addSld modSld sldOrd">
      <pc:chgData name="Charis Taylor" userId="f6f20823-7d5f-4176-a928-74bb03618d1d" providerId="ADAL" clId="{C7BDA0FD-F0B8-4566-A49F-10E852C9E528}" dt="2021-10-06T12:56:31.438" v="2268" actId="1035"/>
      <pc:docMkLst>
        <pc:docMk/>
      </pc:docMkLst>
      <pc:sldChg chg="addSp delSp modSp add ord">
        <pc:chgData name="Charis Taylor" userId="f6f20823-7d5f-4176-a928-74bb03618d1d" providerId="ADAL" clId="{C7BDA0FD-F0B8-4566-A49F-10E852C9E528}" dt="2021-10-06T12:56:31.438" v="2268" actId="1035"/>
        <pc:sldMkLst>
          <pc:docMk/>
          <pc:sldMk cId="839099149" sldId="256"/>
        </pc:sldMkLst>
        <pc:spChg chg="mod">
          <ac:chgData name="Charis Taylor" userId="f6f20823-7d5f-4176-a928-74bb03618d1d" providerId="ADAL" clId="{C7BDA0FD-F0B8-4566-A49F-10E852C9E528}" dt="2021-10-05T09:51:32" v="350" actId="1076"/>
          <ac:spMkLst>
            <pc:docMk/>
            <pc:sldMk cId="839099149" sldId="256"/>
            <ac:spMk id="2" creationId="{BC5E3454-C86A-4B3E-AC7A-393DA3C5BBCA}"/>
          </ac:spMkLst>
        </pc:spChg>
        <pc:spChg chg="mod">
          <ac:chgData name="Charis Taylor" userId="f6f20823-7d5f-4176-a928-74bb03618d1d" providerId="ADAL" clId="{C7BDA0FD-F0B8-4566-A49F-10E852C9E528}" dt="2021-10-05T09:51:35.890" v="351" actId="1076"/>
          <ac:spMkLst>
            <pc:docMk/>
            <pc:sldMk cId="839099149" sldId="256"/>
            <ac:spMk id="3" creationId="{03C85BF3-0809-4D1B-8194-0C0BB6A6E3A9}"/>
          </ac:spMkLst>
        </pc:spChg>
        <pc:spChg chg="mod">
          <ac:chgData name="Charis Taylor" userId="f6f20823-7d5f-4176-a928-74bb03618d1d" providerId="ADAL" clId="{C7BDA0FD-F0B8-4566-A49F-10E852C9E528}" dt="2021-10-06T10:15:15.337" v="2266" actId="20577"/>
          <ac:spMkLst>
            <pc:docMk/>
            <pc:sldMk cId="839099149" sldId="256"/>
            <ac:spMk id="6" creationId="{39B912FA-8F65-45F9-8C09-F77E9C82DE8B}"/>
          </ac:spMkLst>
        </pc:spChg>
        <pc:spChg chg="mod">
          <ac:chgData name="Charis Taylor" userId="f6f20823-7d5f-4176-a928-74bb03618d1d" providerId="ADAL" clId="{C7BDA0FD-F0B8-4566-A49F-10E852C9E528}" dt="2021-10-05T09:51:17.896" v="349" actId="20577"/>
          <ac:spMkLst>
            <pc:docMk/>
            <pc:sldMk cId="839099149" sldId="256"/>
            <ac:spMk id="7" creationId="{2E0C154F-73B3-4877-8BE3-6E7E59C5C9F4}"/>
          </ac:spMkLst>
        </pc:spChg>
        <pc:spChg chg="mod">
          <ac:chgData name="Charis Taylor" userId="f6f20823-7d5f-4176-a928-74bb03618d1d" providerId="ADAL" clId="{C7BDA0FD-F0B8-4566-A49F-10E852C9E528}" dt="2021-10-06T10:15:06.505" v="2255" actId="20577"/>
          <ac:spMkLst>
            <pc:docMk/>
            <pc:sldMk cId="839099149" sldId="256"/>
            <ac:spMk id="8" creationId="{C6C508D1-6270-4935-BB8E-29680B072885}"/>
          </ac:spMkLst>
        </pc:spChg>
        <pc:spChg chg="add del">
          <ac:chgData name="Charis Taylor" userId="f6f20823-7d5f-4176-a928-74bb03618d1d" providerId="ADAL" clId="{C7BDA0FD-F0B8-4566-A49F-10E852C9E528}" dt="2021-10-05T09:50:43.137" v="245"/>
          <ac:spMkLst>
            <pc:docMk/>
            <pc:sldMk cId="839099149" sldId="256"/>
            <ac:spMk id="9" creationId="{31CCE21C-8338-45FD-976D-92004A6243B3}"/>
          </ac:spMkLst>
        </pc:spChg>
        <pc:grpChg chg="add mod">
          <ac:chgData name="Charis Taylor" userId="f6f20823-7d5f-4176-a928-74bb03618d1d" providerId="ADAL" clId="{C7BDA0FD-F0B8-4566-A49F-10E852C9E528}" dt="2021-10-06T12:56:31.438" v="2268" actId="1035"/>
          <ac:grpSpMkLst>
            <pc:docMk/>
            <pc:sldMk cId="839099149" sldId="256"/>
            <ac:grpSpMk id="4" creationId="{D501A8A4-1741-43C7-84DA-CFB493C4789C}"/>
          </ac:grpSpMkLst>
        </pc:grpChg>
      </pc:sldChg>
      <pc:sldChg chg="addSp delSp modSp add">
        <pc:chgData name="Charis Taylor" userId="f6f20823-7d5f-4176-a928-74bb03618d1d" providerId="ADAL" clId="{C7BDA0FD-F0B8-4566-A49F-10E852C9E528}" dt="2021-10-05T20:50:31.794" v="2156" actId="1076"/>
        <pc:sldMkLst>
          <pc:docMk/>
          <pc:sldMk cId="3164084926" sldId="257"/>
        </pc:sldMkLst>
        <pc:spChg chg="del mod">
          <ac:chgData name="Charis Taylor" userId="f6f20823-7d5f-4176-a928-74bb03618d1d" providerId="ADAL" clId="{C7BDA0FD-F0B8-4566-A49F-10E852C9E528}" dt="2021-10-05T20:46:20.040" v="2107" actId="478"/>
          <ac:spMkLst>
            <pc:docMk/>
            <pc:sldMk cId="3164084926" sldId="257"/>
            <ac:spMk id="2" creationId="{0828C6A4-DBB1-4257-9714-459260ED4BBF}"/>
          </ac:spMkLst>
        </pc:spChg>
        <pc:spChg chg="mod">
          <ac:chgData name="Charis Taylor" userId="f6f20823-7d5f-4176-a928-74bb03618d1d" providerId="ADAL" clId="{C7BDA0FD-F0B8-4566-A49F-10E852C9E528}" dt="2021-10-05T20:48:15.328" v="2139" actId="14100"/>
          <ac:spMkLst>
            <pc:docMk/>
            <pc:sldMk cId="3164084926" sldId="257"/>
            <ac:spMk id="3" creationId="{F668F894-8773-49F5-8944-FBB1BB2BA4E2}"/>
          </ac:spMkLst>
        </pc:spChg>
        <pc:spChg chg="add mod">
          <ac:chgData name="Charis Taylor" userId="f6f20823-7d5f-4176-a928-74bb03618d1d" providerId="ADAL" clId="{C7BDA0FD-F0B8-4566-A49F-10E852C9E528}" dt="2021-10-05T20:50:31.794" v="2156" actId="1076"/>
          <ac:spMkLst>
            <pc:docMk/>
            <pc:sldMk cId="3164084926" sldId="257"/>
            <ac:spMk id="4" creationId="{CDF196BA-E622-4D17-A961-4605789E2831}"/>
          </ac:spMkLst>
        </pc:spChg>
      </pc:sldChg>
      <pc:sldChg chg="addSp modSp add">
        <pc:chgData name="Charis Taylor" userId="f6f20823-7d5f-4176-a928-74bb03618d1d" providerId="ADAL" clId="{C7BDA0FD-F0B8-4566-A49F-10E852C9E528}" dt="2021-10-05T20:51:08.533" v="2162" actId="207"/>
        <pc:sldMkLst>
          <pc:docMk/>
          <pc:sldMk cId="1177529278" sldId="258"/>
        </pc:sldMkLst>
        <pc:spChg chg="mod">
          <ac:chgData name="Charis Taylor" userId="f6f20823-7d5f-4176-a928-74bb03618d1d" providerId="ADAL" clId="{C7BDA0FD-F0B8-4566-A49F-10E852C9E528}" dt="2021-10-05T20:48:25.514" v="2144" actId="14100"/>
          <ac:spMkLst>
            <pc:docMk/>
            <pc:sldMk cId="1177529278" sldId="258"/>
            <ac:spMk id="3" creationId="{B93AB3F0-3F4B-47B7-972C-7CABAB43A8A4}"/>
          </ac:spMkLst>
        </pc:spChg>
        <pc:spChg chg="add mod">
          <ac:chgData name="Charis Taylor" userId="f6f20823-7d5f-4176-a928-74bb03618d1d" providerId="ADAL" clId="{C7BDA0FD-F0B8-4566-A49F-10E852C9E528}" dt="2021-10-05T20:51:08.533" v="2162" actId="207"/>
          <ac:spMkLst>
            <pc:docMk/>
            <pc:sldMk cId="1177529278" sldId="258"/>
            <ac:spMk id="4" creationId="{2FAE946B-230B-43EC-90BD-B2DC6AC3B163}"/>
          </ac:spMkLst>
        </pc:spChg>
      </pc:sldChg>
      <pc:sldChg chg="addSp delSp modSp add">
        <pc:chgData name="Charis Taylor" userId="f6f20823-7d5f-4176-a928-74bb03618d1d" providerId="ADAL" clId="{C7BDA0FD-F0B8-4566-A49F-10E852C9E528}" dt="2021-10-05T20:51:48.458" v="2173" actId="207"/>
        <pc:sldMkLst>
          <pc:docMk/>
          <pc:sldMk cId="21301503" sldId="259"/>
        </pc:sldMkLst>
        <pc:spChg chg="del">
          <ac:chgData name="Charis Taylor" userId="f6f20823-7d5f-4176-a928-74bb03618d1d" providerId="ADAL" clId="{C7BDA0FD-F0B8-4566-A49F-10E852C9E528}" dt="2021-10-05T20:48:45.574" v="2148" actId="478"/>
          <ac:spMkLst>
            <pc:docMk/>
            <pc:sldMk cId="21301503" sldId="259"/>
            <ac:spMk id="2" creationId="{F87A80E6-C412-465B-9106-E1767F2104F3}"/>
          </ac:spMkLst>
        </pc:spChg>
        <pc:spChg chg="mod">
          <ac:chgData name="Charis Taylor" userId="f6f20823-7d5f-4176-a928-74bb03618d1d" providerId="ADAL" clId="{C7BDA0FD-F0B8-4566-A49F-10E852C9E528}" dt="2021-10-05T20:48:48.812" v="2149" actId="1076"/>
          <ac:spMkLst>
            <pc:docMk/>
            <pc:sldMk cId="21301503" sldId="259"/>
            <ac:spMk id="3" creationId="{C5FF357B-4916-4E82-A0B7-D49183092E57}"/>
          </ac:spMkLst>
        </pc:spChg>
        <pc:spChg chg="add mod">
          <ac:chgData name="Charis Taylor" userId="f6f20823-7d5f-4176-a928-74bb03618d1d" providerId="ADAL" clId="{C7BDA0FD-F0B8-4566-A49F-10E852C9E528}" dt="2021-10-05T20:51:48.458" v="2173" actId="207"/>
          <ac:spMkLst>
            <pc:docMk/>
            <pc:sldMk cId="21301503" sldId="259"/>
            <ac:spMk id="4" creationId="{84E13F41-332C-4F5B-B01A-A8A5B48E19CB}"/>
          </ac:spMkLst>
        </pc:spChg>
      </pc:sldChg>
      <pc:sldChg chg="addSp delSp modSp add">
        <pc:chgData name="Charis Taylor" userId="f6f20823-7d5f-4176-a928-74bb03618d1d" providerId="ADAL" clId="{C7BDA0FD-F0B8-4566-A49F-10E852C9E528}" dt="2021-10-05T20:31:11.429" v="2004" actId="1076"/>
        <pc:sldMkLst>
          <pc:docMk/>
          <pc:sldMk cId="2530979152" sldId="260"/>
        </pc:sldMkLst>
        <pc:spChg chg="mod">
          <ac:chgData name="Charis Taylor" userId="f6f20823-7d5f-4176-a928-74bb03618d1d" providerId="ADAL" clId="{C7BDA0FD-F0B8-4566-A49F-10E852C9E528}" dt="2021-10-05T09:51:48.702" v="360" actId="20577"/>
          <ac:spMkLst>
            <pc:docMk/>
            <pc:sldMk cId="2530979152" sldId="260"/>
            <ac:spMk id="2" creationId="{6DE15C73-1094-444C-A0EC-443A7E5F746C}"/>
          </ac:spMkLst>
        </pc:spChg>
        <pc:spChg chg="mod">
          <ac:chgData name="Charis Taylor" userId="f6f20823-7d5f-4176-a928-74bb03618d1d" providerId="ADAL" clId="{C7BDA0FD-F0B8-4566-A49F-10E852C9E528}" dt="2021-10-05T15:42:35.359" v="1597" actId="20577"/>
          <ac:spMkLst>
            <pc:docMk/>
            <pc:sldMk cId="2530979152" sldId="260"/>
            <ac:spMk id="3" creationId="{14BC4AAF-0407-440D-A921-EDB15849E053}"/>
          </ac:spMkLst>
        </pc:spChg>
        <pc:spChg chg="add mod">
          <ac:chgData name="Charis Taylor" userId="f6f20823-7d5f-4176-a928-74bb03618d1d" providerId="ADAL" clId="{C7BDA0FD-F0B8-4566-A49F-10E852C9E528}" dt="2021-10-05T15:43:05.605" v="1608" actId="403"/>
          <ac:spMkLst>
            <pc:docMk/>
            <pc:sldMk cId="2530979152" sldId="260"/>
            <ac:spMk id="4" creationId="{E5696A25-1ED9-48C7-AF45-902A9564FFFF}"/>
          </ac:spMkLst>
        </pc:spChg>
        <pc:spChg chg="add del mod">
          <ac:chgData name="Charis Taylor" userId="f6f20823-7d5f-4176-a928-74bb03618d1d" providerId="ADAL" clId="{C7BDA0FD-F0B8-4566-A49F-10E852C9E528}" dt="2021-10-05T20:22:10.677" v="1986" actId="478"/>
          <ac:spMkLst>
            <pc:docMk/>
            <pc:sldMk cId="2530979152" sldId="260"/>
            <ac:spMk id="5" creationId="{8A8538E0-4354-44E1-8040-B2DF7D89769A}"/>
          </ac:spMkLst>
        </pc:spChg>
        <pc:picChg chg="add mod">
          <ac:chgData name="Charis Taylor" userId="f6f20823-7d5f-4176-a928-74bb03618d1d" providerId="ADAL" clId="{C7BDA0FD-F0B8-4566-A49F-10E852C9E528}" dt="2021-10-05T20:31:11.429" v="2004" actId="1076"/>
          <ac:picMkLst>
            <pc:docMk/>
            <pc:sldMk cId="2530979152" sldId="260"/>
            <ac:picMk id="1026" creationId="{7370AFC7-7AB8-4C43-B500-C1C88E4EE41B}"/>
          </ac:picMkLst>
        </pc:picChg>
        <pc:picChg chg="add del">
          <ac:chgData name="Charis Taylor" userId="f6f20823-7d5f-4176-a928-74bb03618d1d" providerId="ADAL" clId="{C7BDA0FD-F0B8-4566-A49F-10E852C9E528}" dt="2021-10-05T20:29:47.568" v="1991"/>
          <ac:picMkLst>
            <pc:docMk/>
            <pc:sldMk cId="2530979152" sldId="260"/>
            <ac:picMk id="1028" creationId="{E6E3414B-281D-4410-96BB-B919A81BB0D3}"/>
          </ac:picMkLst>
        </pc:picChg>
        <pc:picChg chg="add del">
          <ac:chgData name="Charis Taylor" userId="f6f20823-7d5f-4176-a928-74bb03618d1d" providerId="ADAL" clId="{C7BDA0FD-F0B8-4566-A49F-10E852C9E528}" dt="2021-10-05T20:29:54.894" v="1993"/>
          <ac:picMkLst>
            <pc:docMk/>
            <pc:sldMk cId="2530979152" sldId="260"/>
            <ac:picMk id="1030" creationId="{0AB03219-ABD8-425B-9CB0-2BC462A8B706}"/>
          </ac:picMkLst>
        </pc:picChg>
        <pc:picChg chg="add del mod">
          <ac:chgData name="Charis Taylor" userId="f6f20823-7d5f-4176-a928-74bb03618d1d" providerId="ADAL" clId="{C7BDA0FD-F0B8-4566-A49F-10E852C9E528}" dt="2021-10-05T20:30:18.220" v="1996" actId="478"/>
          <ac:picMkLst>
            <pc:docMk/>
            <pc:sldMk cId="2530979152" sldId="260"/>
            <ac:picMk id="1032" creationId="{1CD494A8-BD5E-436A-9624-A184EF733811}"/>
          </ac:picMkLst>
        </pc:picChg>
        <pc:picChg chg="add mod">
          <ac:chgData name="Charis Taylor" userId="f6f20823-7d5f-4176-a928-74bb03618d1d" providerId="ADAL" clId="{C7BDA0FD-F0B8-4566-A49F-10E852C9E528}" dt="2021-10-05T20:31:04.692" v="2003" actId="1076"/>
          <ac:picMkLst>
            <pc:docMk/>
            <pc:sldMk cId="2530979152" sldId="260"/>
            <ac:picMk id="1034" creationId="{9F3F49F6-3840-4075-B96E-A2A52FDDD04F}"/>
          </ac:picMkLst>
        </pc:picChg>
      </pc:sldChg>
      <pc:sldChg chg="modSp add">
        <pc:chgData name="Charis Taylor" userId="f6f20823-7d5f-4176-a928-74bb03618d1d" providerId="ADAL" clId="{C7BDA0FD-F0B8-4566-A49F-10E852C9E528}" dt="2021-10-05T20:31:22.463" v="2005" actId="20577"/>
        <pc:sldMkLst>
          <pc:docMk/>
          <pc:sldMk cId="878589517" sldId="261"/>
        </pc:sldMkLst>
        <pc:spChg chg="mod">
          <ac:chgData name="Charis Taylor" userId="f6f20823-7d5f-4176-a928-74bb03618d1d" providerId="ADAL" clId="{C7BDA0FD-F0B8-4566-A49F-10E852C9E528}" dt="2021-10-05T14:51:09.326" v="629" actId="114"/>
          <ac:spMkLst>
            <pc:docMk/>
            <pc:sldMk cId="878589517" sldId="261"/>
            <ac:spMk id="2" creationId="{F664F0CC-5754-49E6-A37B-020295599C80}"/>
          </ac:spMkLst>
        </pc:spChg>
        <pc:spChg chg="mod">
          <ac:chgData name="Charis Taylor" userId="f6f20823-7d5f-4176-a928-74bb03618d1d" providerId="ADAL" clId="{C7BDA0FD-F0B8-4566-A49F-10E852C9E528}" dt="2021-10-05T20:31:22.463" v="2005" actId="20577"/>
          <ac:spMkLst>
            <pc:docMk/>
            <pc:sldMk cId="878589517" sldId="261"/>
            <ac:spMk id="3" creationId="{DA433DF2-3D8A-41E4-9441-7FC1ECD234F8}"/>
          </ac:spMkLst>
        </pc:spChg>
      </pc:sldChg>
      <pc:sldChg chg="addSp delSp modSp add">
        <pc:chgData name="Charis Taylor" userId="f6f20823-7d5f-4176-a928-74bb03618d1d" providerId="ADAL" clId="{C7BDA0FD-F0B8-4566-A49F-10E852C9E528}" dt="2021-10-05T16:05:15.153" v="1976" actId="1076"/>
        <pc:sldMkLst>
          <pc:docMk/>
          <pc:sldMk cId="17973365" sldId="262"/>
        </pc:sldMkLst>
        <pc:spChg chg="mod">
          <ac:chgData name="Charis Taylor" userId="f6f20823-7d5f-4176-a928-74bb03618d1d" providerId="ADAL" clId="{C7BDA0FD-F0B8-4566-A49F-10E852C9E528}" dt="2021-10-05T15:01:27.276" v="1285" actId="20577"/>
          <ac:spMkLst>
            <pc:docMk/>
            <pc:sldMk cId="17973365" sldId="262"/>
            <ac:spMk id="2" creationId="{B72E78DA-BBE1-4A2C-9F50-46B6D675CD12}"/>
          </ac:spMkLst>
        </pc:spChg>
        <pc:spChg chg="del">
          <ac:chgData name="Charis Taylor" userId="f6f20823-7d5f-4176-a928-74bb03618d1d" providerId="ADAL" clId="{C7BDA0FD-F0B8-4566-A49F-10E852C9E528}" dt="2021-10-05T16:04:41.344" v="1966"/>
          <ac:spMkLst>
            <pc:docMk/>
            <pc:sldMk cId="17973365" sldId="262"/>
            <ac:spMk id="3" creationId="{AA64A176-8CB3-446F-9BA2-814679AC0965}"/>
          </ac:spMkLst>
        </pc:spChg>
        <pc:spChg chg="add mod">
          <ac:chgData name="Charis Taylor" userId="f6f20823-7d5f-4176-a928-74bb03618d1d" providerId="ADAL" clId="{C7BDA0FD-F0B8-4566-A49F-10E852C9E528}" dt="2021-10-05T15:49:48.659" v="1964" actId="164"/>
          <ac:spMkLst>
            <pc:docMk/>
            <pc:sldMk cId="17973365" sldId="262"/>
            <ac:spMk id="4" creationId="{1AFF9C66-6F58-484B-966E-10DD5531DCEF}"/>
          </ac:spMkLst>
        </pc:spChg>
        <pc:grpChg chg="add mod">
          <ac:chgData name="Charis Taylor" userId="f6f20823-7d5f-4176-a928-74bb03618d1d" providerId="ADAL" clId="{C7BDA0FD-F0B8-4566-A49F-10E852C9E528}" dt="2021-10-05T16:05:15.153" v="1976" actId="1076"/>
          <ac:grpSpMkLst>
            <pc:docMk/>
            <pc:sldMk cId="17973365" sldId="262"/>
            <ac:grpSpMk id="5" creationId="{95B52781-2CE1-48F4-BEF9-A625A206E12F}"/>
          </ac:grpSpMkLst>
        </pc:grpChg>
        <pc:picChg chg="add mod modCrop">
          <ac:chgData name="Charis Taylor" userId="f6f20823-7d5f-4176-a928-74bb03618d1d" providerId="ADAL" clId="{C7BDA0FD-F0B8-4566-A49F-10E852C9E528}" dt="2021-10-05T16:05:13.130" v="1975" actId="1076"/>
          <ac:picMkLst>
            <pc:docMk/>
            <pc:sldMk cId="17973365" sldId="262"/>
            <ac:picMk id="7" creationId="{B4D843BA-A2A0-488F-AF4D-2AF8ADE7C47C}"/>
          </ac:picMkLst>
        </pc:picChg>
        <pc:picChg chg="add mod">
          <ac:chgData name="Charis Taylor" userId="f6f20823-7d5f-4176-a928-74bb03618d1d" providerId="ADAL" clId="{C7BDA0FD-F0B8-4566-A49F-10E852C9E528}" dt="2021-10-05T15:49:48.659" v="1964" actId="164"/>
          <ac:picMkLst>
            <pc:docMk/>
            <pc:sldMk cId="17973365" sldId="262"/>
            <ac:picMk id="1026" creationId="{C9FC9D22-BE83-419C-BE7E-989321A98542}"/>
          </ac:picMkLst>
        </pc:picChg>
      </pc:sldChg>
      <pc:sldChg chg="addSp delSp modSp add">
        <pc:chgData name="Charis Taylor" userId="f6f20823-7d5f-4176-a928-74bb03618d1d" providerId="ADAL" clId="{C7BDA0FD-F0B8-4566-A49F-10E852C9E528}" dt="2021-10-05T20:38:07.891" v="2096" actId="255"/>
        <pc:sldMkLst>
          <pc:docMk/>
          <pc:sldMk cId="661877890" sldId="263"/>
        </pc:sldMkLst>
        <pc:spChg chg="mod">
          <ac:chgData name="Charis Taylor" userId="f6f20823-7d5f-4176-a928-74bb03618d1d" providerId="ADAL" clId="{C7BDA0FD-F0B8-4566-A49F-10E852C9E528}" dt="2021-10-05T15:12:02.841" v="1592" actId="20577"/>
          <ac:spMkLst>
            <pc:docMk/>
            <pc:sldMk cId="661877890" sldId="263"/>
            <ac:spMk id="2" creationId="{46B34CD2-572D-4166-BA97-24367DAC523C}"/>
          </ac:spMkLst>
        </pc:spChg>
        <pc:spChg chg="mod">
          <ac:chgData name="Charis Taylor" userId="f6f20823-7d5f-4176-a928-74bb03618d1d" providerId="ADAL" clId="{C7BDA0FD-F0B8-4566-A49F-10E852C9E528}" dt="2021-10-05T20:37:50.498" v="2091" actId="1076"/>
          <ac:spMkLst>
            <pc:docMk/>
            <pc:sldMk cId="661877890" sldId="263"/>
            <ac:spMk id="3" creationId="{5A79CB28-C1F3-43C0-86A2-72F477188684}"/>
          </ac:spMkLst>
        </pc:spChg>
        <pc:spChg chg="add del mod">
          <ac:chgData name="Charis Taylor" userId="f6f20823-7d5f-4176-a928-74bb03618d1d" providerId="ADAL" clId="{C7BDA0FD-F0B8-4566-A49F-10E852C9E528}" dt="2021-10-05T20:37:09.399" v="2079" actId="478"/>
          <ac:spMkLst>
            <pc:docMk/>
            <pc:sldMk cId="661877890" sldId="263"/>
            <ac:spMk id="4" creationId="{581700EA-B0DD-459D-9514-5264F175B668}"/>
          </ac:spMkLst>
        </pc:spChg>
        <pc:spChg chg="add mod">
          <ac:chgData name="Charis Taylor" userId="f6f20823-7d5f-4176-a928-74bb03618d1d" providerId="ADAL" clId="{C7BDA0FD-F0B8-4566-A49F-10E852C9E528}" dt="2021-10-05T20:38:07.891" v="2096" actId="255"/>
          <ac:spMkLst>
            <pc:docMk/>
            <pc:sldMk cId="661877890" sldId="263"/>
            <ac:spMk id="5" creationId="{D2A791D3-CC7A-4E26-8060-29B67E296845}"/>
          </ac:spMkLst>
        </pc:spChg>
      </pc:sldChg>
      <pc:sldChg chg="modSp add">
        <pc:chgData name="Charis Taylor" userId="f6f20823-7d5f-4176-a928-74bb03618d1d" providerId="ADAL" clId="{C7BDA0FD-F0B8-4566-A49F-10E852C9E528}" dt="2021-10-05T20:33:05.175" v="2017" actId="20577"/>
        <pc:sldMkLst>
          <pc:docMk/>
          <pc:sldMk cId="1630450458" sldId="264"/>
        </pc:sldMkLst>
        <pc:spChg chg="mod">
          <ac:chgData name="Charis Taylor" userId="f6f20823-7d5f-4176-a928-74bb03618d1d" providerId="ADAL" clId="{C7BDA0FD-F0B8-4566-A49F-10E852C9E528}" dt="2021-10-05T15:43:42.569" v="1633" actId="20577"/>
          <ac:spMkLst>
            <pc:docMk/>
            <pc:sldMk cId="1630450458" sldId="264"/>
            <ac:spMk id="2" creationId="{F93A74B8-B5D8-44C4-8CD1-B61BEB06892C}"/>
          </ac:spMkLst>
        </pc:spChg>
        <pc:spChg chg="mod">
          <ac:chgData name="Charis Taylor" userId="f6f20823-7d5f-4176-a928-74bb03618d1d" providerId="ADAL" clId="{C7BDA0FD-F0B8-4566-A49F-10E852C9E528}" dt="2021-10-05T20:33:05.175" v="2017" actId="20577"/>
          <ac:spMkLst>
            <pc:docMk/>
            <pc:sldMk cId="1630450458" sldId="264"/>
            <ac:spMk id="3" creationId="{645E1727-468C-4676-904E-E2D8230677E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4D65A-1E0D-42C5-8EE7-199563ACEB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7ACF37D-B4FE-405A-BB75-3E718319F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724D92-C73E-4D0F-B9C3-605454AE7972}"/>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5" name="Footer Placeholder 4">
            <a:extLst>
              <a:ext uri="{FF2B5EF4-FFF2-40B4-BE49-F238E27FC236}">
                <a16:creationId xmlns:a16="http://schemas.microsoft.com/office/drawing/2014/main" id="{9B57FF6C-8978-490E-BCE9-8613361928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93E667F-D888-4B99-87AE-FBBED155A474}"/>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1642920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2865F-310B-4256-9662-B206A69DA6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CEF39A4-01E8-4415-8238-C5C12A0E086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CE36DD-0D3C-41E3-9439-5185C9B97E75}"/>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5" name="Footer Placeholder 4">
            <a:extLst>
              <a:ext uri="{FF2B5EF4-FFF2-40B4-BE49-F238E27FC236}">
                <a16:creationId xmlns:a16="http://schemas.microsoft.com/office/drawing/2014/main" id="{22F203C5-B70C-4887-8460-A81889213B9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2E53FC-322F-45E1-9F3F-D50EBBEFD2AA}"/>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263254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1DD231-63F9-4BD3-AAD4-0AE45165FE4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B49C502-C137-48C6-8F60-DCDE7851E65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3FE314-D9D6-4014-9BCD-24C76C6D6F72}"/>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5" name="Footer Placeholder 4">
            <a:extLst>
              <a:ext uri="{FF2B5EF4-FFF2-40B4-BE49-F238E27FC236}">
                <a16:creationId xmlns:a16="http://schemas.microsoft.com/office/drawing/2014/main" id="{122F1D06-2DFD-4FD8-AF48-72A07DDBFF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914A75-C0CD-48AC-8197-F93CB0964664}"/>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2533134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8BF82-1D50-4EEC-AFAE-0BE6732773A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07C78CD-A3E7-4DB8-A81A-C8C578667D4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08847BC-7A28-4894-98AE-5325C4EE5E4A}"/>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5" name="Footer Placeholder 4">
            <a:extLst>
              <a:ext uri="{FF2B5EF4-FFF2-40B4-BE49-F238E27FC236}">
                <a16:creationId xmlns:a16="http://schemas.microsoft.com/office/drawing/2014/main" id="{B622279D-3908-4E0F-84EB-FE3B8D3AF4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DEB7AB-BF82-4FA7-86D5-CA0E0F863AEA}"/>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3897424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29B10-8A3B-4DD1-8FB6-44EA0EC5337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54E0AC7-2CC6-47E3-B6BA-8D6CE168AC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DA72C1D-71BD-42B7-8E38-3096F51D95C7}"/>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5" name="Footer Placeholder 4">
            <a:extLst>
              <a:ext uri="{FF2B5EF4-FFF2-40B4-BE49-F238E27FC236}">
                <a16:creationId xmlns:a16="http://schemas.microsoft.com/office/drawing/2014/main" id="{D67DC7DD-9DE2-4B7F-8766-0F8C9BF641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1EDA47-B19A-4A93-B0AB-396D04B1B530}"/>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3840688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0A95E-9DFC-44A7-8775-67D5868C9A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3BAFE7-E7F0-4EA4-BA24-D221F0F2B1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0F4D535-DF0B-4718-89BE-3E60CE15A59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7829AF-ACB2-47D0-8F69-58840C5DD26F}"/>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6" name="Footer Placeholder 5">
            <a:extLst>
              <a:ext uri="{FF2B5EF4-FFF2-40B4-BE49-F238E27FC236}">
                <a16:creationId xmlns:a16="http://schemas.microsoft.com/office/drawing/2014/main" id="{B6DAA55A-61AC-476D-A9B4-AA9BC8D567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A2D82F-5721-4B4A-9647-DC3EEF09E1BA}"/>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3160877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857C5-52BF-4F73-B369-63AEB6E77A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71756F-5DDC-42C3-951D-E82B8F9D2F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13725E9-B627-402A-B4A3-5225845DF08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9A65182-EDA1-4B83-A7AD-F647156174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2802DB5-5928-4D43-B0CC-71BBAB0AECE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42B5642-2DC7-4B21-9D3A-825437299DBD}"/>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8" name="Footer Placeholder 7">
            <a:extLst>
              <a:ext uri="{FF2B5EF4-FFF2-40B4-BE49-F238E27FC236}">
                <a16:creationId xmlns:a16="http://schemas.microsoft.com/office/drawing/2014/main" id="{6DF49195-B933-4FE3-BF0C-8217AD5383A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163D9F2-4150-4475-A1CB-F2201BCD70A0}"/>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3759544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D1EC-BDE9-40AD-98A7-6EDF5DB1597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688FB72-2CEA-4E62-B282-EEC2476CE0BE}"/>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4" name="Footer Placeholder 3">
            <a:extLst>
              <a:ext uri="{FF2B5EF4-FFF2-40B4-BE49-F238E27FC236}">
                <a16:creationId xmlns:a16="http://schemas.microsoft.com/office/drawing/2014/main" id="{8CB476C4-94EF-4F0A-98DC-729E156420F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9DA530-0C2F-42AE-BDC5-5AA22B7924A8}"/>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847596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740F99-7518-4335-ADB4-A317AA1620A5}"/>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3" name="Footer Placeholder 2">
            <a:extLst>
              <a:ext uri="{FF2B5EF4-FFF2-40B4-BE49-F238E27FC236}">
                <a16:creationId xmlns:a16="http://schemas.microsoft.com/office/drawing/2014/main" id="{FE33E344-6841-45E4-B54E-1AAB7AB3217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BD859EE-4D90-4FEF-A48F-1B099772CA19}"/>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3028123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1D482-2304-4CE9-9FAA-1F071FD208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545CFDA-1B48-4680-AD2E-260258FFB1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6E96F73-0861-4AE3-9C83-774F7CE798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AAE5E79-0623-4DE9-A6C5-9BAAAE2E3D66}"/>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6" name="Footer Placeholder 5">
            <a:extLst>
              <a:ext uri="{FF2B5EF4-FFF2-40B4-BE49-F238E27FC236}">
                <a16:creationId xmlns:a16="http://schemas.microsoft.com/office/drawing/2014/main" id="{153B46D7-3C16-4804-A184-CD74E1AD12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2B1800-9808-4368-AEC5-3C05E62C0E77}"/>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139399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899F-02EA-40D4-8C93-47A76FC5DA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9BA66A-E9D0-4426-97E0-955511AF76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BF021F7-CBAF-445C-B97A-103372092E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38759F-15D7-4C0F-8AD3-0B7DC05A5577}"/>
              </a:ext>
            </a:extLst>
          </p:cNvPr>
          <p:cNvSpPr>
            <a:spLocks noGrp="1"/>
          </p:cNvSpPr>
          <p:nvPr>
            <p:ph type="dt" sz="half" idx="10"/>
          </p:nvPr>
        </p:nvSpPr>
        <p:spPr/>
        <p:txBody>
          <a:bodyPr/>
          <a:lstStyle/>
          <a:p>
            <a:fld id="{04A114F9-4BD7-470E-9646-4491ACB12456}" type="datetimeFigureOut">
              <a:rPr lang="en-GB" smtClean="0"/>
              <a:t>06/10/2021</a:t>
            </a:fld>
            <a:endParaRPr lang="en-GB"/>
          </a:p>
        </p:txBody>
      </p:sp>
      <p:sp>
        <p:nvSpPr>
          <p:cNvPr id="6" name="Footer Placeholder 5">
            <a:extLst>
              <a:ext uri="{FF2B5EF4-FFF2-40B4-BE49-F238E27FC236}">
                <a16:creationId xmlns:a16="http://schemas.microsoft.com/office/drawing/2014/main" id="{BF1BDF12-294D-486D-B53A-6C230DD98BC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3B9320-D9A6-4106-A4F9-B66A40277C6E}"/>
              </a:ext>
            </a:extLst>
          </p:cNvPr>
          <p:cNvSpPr>
            <a:spLocks noGrp="1"/>
          </p:cNvSpPr>
          <p:nvPr>
            <p:ph type="sldNum" sz="quarter" idx="12"/>
          </p:nvPr>
        </p:nvSpPr>
        <p:spPr/>
        <p:txBody>
          <a:bodyPr/>
          <a:lstStyle/>
          <a:p>
            <a:fld id="{5A27C497-55C4-455A-8D19-0BABC115B3C2}" type="slidenum">
              <a:rPr lang="en-GB" smtClean="0"/>
              <a:t>‹#›</a:t>
            </a:fld>
            <a:endParaRPr lang="en-GB"/>
          </a:p>
        </p:txBody>
      </p:sp>
    </p:spTree>
    <p:extLst>
      <p:ext uri="{BB962C8B-B14F-4D97-AF65-F5344CB8AC3E}">
        <p14:creationId xmlns:p14="http://schemas.microsoft.com/office/powerpoint/2010/main" val="588726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3C1C1B-7226-4396-B7F9-6B2CCEF341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314C276-6D72-4536-9301-47DB880C83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E6FC9D-7264-4D0B-88B3-1D490C91A9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A114F9-4BD7-470E-9646-4491ACB12456}" type="datetimeFigureOut">
              <a:rPr lang="en-GB" smtClean="0"/>
              <a:t>06/10/2021</a:t>
            </a:fld>
            <a:endParaRPr lang="en-GB"/>
          </a:p>
        </p:txBody>
      </p:sp>
      <p:sp>
        <p:nvSpPr>
          <p:cNvPr id="5" name="Footer Placeholder 4">
            <a:extLst>
              <a:ext uri="{FF2B5EF4-FFF2-40B4-BE49-F238E27FC236}">
                <a16:creationId xmlns:a16="http://schemas.microsoft.com/office/drawing/2014/main" id="{5C9D9E70-667F-4CE7-9C8B-D35EF9D30E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0D2B35C-4129-41AB-9D49-6DD78A2D5B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27C497-55C4-455A-8D19-0BABC115B3C2}" type="slidenum">
              <a:rPr lang="en-GB" smtClean="0"/>
              <a:t>‹#›</a:t>
            </a:fld>
            <a:endParaRPr lang="en-GB"/>
          </a:p>
        </p:txBody>
      </p:sp>
    </p:spTree>
    <p:extLst>
      <p:ext uri="{BB962C8B-B14F-4D97-AF65-F5344CB8AC3E}">
        <p14:creationId xmlns:p14="http://schemas.microsoft.com/office/powerpoint/2010/main" val="83379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9JfDRiV_Mkc" TargetMode="External"/><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15C73-1094-444C-A0EC-443A7E5F746C}"/>
              </a:ext>
            </a:extLst>
          </p:cNvPr>
          <p:cNvSpPr>
            <a:spLocks noGrp="1"/>
          </p:cNvSpPr>
          <p:nvPr>
            <p:ph type="title"/>
          </p:nvPr>
        </p:nvSpPr>
        <p:spPr/>
        <p:txBody>
          <a:bodyPr/>
          <a:lstStyle/>
          <a:p>
            <a:r>
              <a:rPr lang="en-GB" dirty="0"/>
              <a:t>Starter</a:t>
            </a:r>
          </a:p>
        </p:txBody>
      </p:sp>
      <p:sp>
        <p:nvSpPr>
          <p:cNvPr id="3" name="Content Placeholder 2">
            <a:extLst>
              <a:ext uri="{FF2B5EF4-FFF2-40B4-BE49-F238E27FC236}">
                <a16:creationId xmlns:a16="http://schemas.microsoft.com/office/drawing/2014/main" id="{14BC4AAF-0407-440D-A921-EDB15849E053}"/>
              </a:ext>
            </a:extLst>
          </p:cNvPr>
          <p:cNvSpPr>
            <a:spLocks noGrp="1"/>
          </p:cNvSpPr>
          <p:nvPr>
            <p:ph idx="1"/>
          </p:nvPr>
        </p:nvSpPr>
        <p:spPr>
          <a:xfrm>
            <a:off x="2394284" y="1690688"/>
            <a:ext cx="8959516" cy="1325563"/>
          </a:xfrm>
        </p:spPr>
        <p:txBody>
          <a:bodyPr anchor="ctr">
            <a:normAutofit/>
          </a:bodyPr>
          <a:lstStyle/>
          <a:p>
            <a:pPr marL="0" indent="0">
              <a:buNone/>
            </a:pPr>
            <a:r>
              <a:rPr lang="en-GB" sz="3200" dirty="0"/>
              <a:t>List as many things as possible that you notice </a:t>
            </a:r>
          </a:p>
          <a:p>
            <a:pPr marL="0" indent="0">
              <a:buNone/>
            </a:pPr>
            <a:r>
              <a:rPr lang="en-GB" sz="3200" dirty="0"/>
              <a:t>about this room</a:t>
            </a:r>
          </a:p>
        </p:txBody>
      </p:sp>
      <p:sp>
        <p:nvSpPr>
          <p:cNvPr id="4" name="Rectangle: Rounded Corners 3">
            <a:extLst>
              <a:ext uri="{FF2B5EF4-FFF2-40B4-BE49-F238E27FC236}">
                <a16:creationId xmlns:a16="http://schemas.microsoft.com/office/drawing/2014/main" id="{E5696A25-1ED9-48C7-AF45-902A9564FFFF}"/>
              </a:ext>
            </a:extLst>
          </p:cNvPr>
          <p:cNvSpPr/>
          <p:nvPr/>
        </p:nvSpPr>
        <p:spPr>
          <a:xfrm>
            <a:off x="838200" y="1690688"/>
            <a:ext cx="1347537" cy="132556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dirty="0"/>
              <a:t>30</a:t>
            </a:r>
            <a:r>
              <a:rPr lang="en-GB" sz="2000" b="1" dirty="0"/>
              <a:t> SECONDS</a:t>
            </a:r>
          </a:p>
        </p:txBody>
      </p:sp>
      <p:pic>
        <p:nvPicPr>
          <p:cNvPr id="1026" name="Picture 2" descr="Could you afford Sherlock&amp;#39;s Baker Street flat or Dot Cotton&amp;#39;s house in  EastEnders?">
            <a:extLst>
              <a:ext uri="{FF2B5EF4-FFF2-40B4-BE49-F238E27FC236}">
                <a16:creationId xmlns:a16="http://schemas.microsoft.com/office/drawing/2014/main" id="{7370AFC7-7AB8-4C43-B500-C1C88E4EE4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257228"/>
            <a:ext cx="4474698" cy="292645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Sherlock Holmes Silhouette&amp;quot; iPad Case &amp;amp; Skin by demetriuspharos | Redbubble">
            <a:extLst>
              <a:ext uri="{FF2B5EF4-FFF2-40B4-BE49-F238E27FC236}">
                <a16:creationId xmlns:a16="http://schemas.microsoft.com/office/drawing/2014/main" id="{9F3F49F6-3840-4075-B96E-A2A52FDDD0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6296" y="3257228"/>
            <a:ext cx="2385871" cy="2926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0979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3454-C86A-4B3E-AC7A-393DA3C5BBCA}"/>
              </a:ext>
            </a:extLst>
          </p:cNvPr>
          <p:cNvSpPr>
            <a:spLocks noGrp="1"/>
          </p:cNvSpPr>
          <p:nvPr>
            <p:ph type="ctrTitle"/>
          </p:nvPr>
        </p:nvSpPr>
        <p:spPr>
          <a:xfrm>
            <a:off x="1524000" y="280298"/>
            <a:ext cx="9144000" cy="2387600"/>
          </a:xfrm>
        </p:spPr>
        <p:txBody>
          <a:bodyPr/>
          <a:lstStyle/>
          <a:p>
            <a:r>
              <a:rPr lang="en-GB" dirty="0"/>
              <a:t>Comparing Christopher with Sherlock Holmes</a:t>
            </a:r>
          </a:p>
        </p:txBody>
      </p:sp>
      <p:sp>
        <p:nvSpPr>
          <p:cNvPr id="3" name="Subtitle 2">
            <a:extLst>
              <a:ext uri="{FF2B5EF4-FFF2-40B4-BE49-F238E27FC236}">
                <a16:creationId xmlns:a16="http://schemas.microsoft.com/office/drawing/2014/main" id="{03C85BF3-0809-4D1B-8194-0C0BB6A6E3A9}"/>
              </a:ext>
            </a:extLst>
          </p:cNvPr>
          <p:cNvSpPr>
            <a:spLocks noGrp="1"/>
          </p:cNvSpPr>
          <p:nvPr>
            <p:ph type="subTitle" idx="1"/>
          </p:nvPr>
        </p:nvSpPr>
        <p:spPr>
          <a:xfrm>
            <a:off x="1493162" y="2667898"/>
            <a:ext cx="9144000" cy="1655762"/>
          </a:xfrm>
        </p:spPr>
        <p:txBody>
          <a:bodyPr/>
          <a:lstStyle/>
          <a:p>
            <a:r>
              <a:rPr lang="en-GB" dirty="0"/>
              <a:t>Wednesday 6</a:t>
            </a:r>
            <a:r>
              <a:rPr lang="en-GB" baseline="30000" dirty="0"/>
              <a:t>th</a:t>
            </a:r>
            <a:r>
              <a:rPr lang="en-GB" dirty="0"/>
              <a:t> October 2021</a:t>
            </a:r>
          </a:p>
        </p:txBody>
      </p:sp>
      <p:grpSp>
        <p:nvGrpSpPr>
          <p:cNvPr id="4" name="Google Shape;90;p2">
            <a:extLst>
              <a:ext uri="{FF2B5EF4-FFF2-40B4-BE49-F238E27FC236}">
                <a16:creationId xmlns:a16="http://schemas.microsoft.com/office/drawing/2014/main" id="{D501A8A4-1741-43C7-84DA-CFB493C4789C}"/>
              </a:ext>
            </a:extLst>
          </p:cNvPr>
          <p:cNvGrpSpPr/>
          <p:nvPr/>
        </p:nvGrpSpPr>
        <p:grpSpPr>
          <a:xfrm>
            <a:off x="800101" y="3481711"/>
            <a:ext cx="10591798" cy="2738859"/>
            <a:chOff x="421417" y="2166828"/>
            <a:chExt cx="8186487" cy="2581790"/>
          </a:xfrm>
        </p:grpSpPr>
        <p:sp>
          <p:nvSpPr>
            <p:cNvPr id="5" name="Google Shape;91;p2">
              <a:extLst>
                <a:ext uri="{FF2B5EF4-FFF2-40B4-BE49-F238E27FC236}">
                  <a16:creationId xmlns:a16="http://schemas.microsoft.com/office/drawing/2014/main" id="{F33FE926-045E-420A-A2D5-DA7EDD1826DD}"/>
                </a:ext>
              </a:extLst>
            </p:cNvPr>
            <p:cNvSpPr/>
            <p:nvPr/>
          </p:nvSpPr>
          <p:spPr>
            <a:xfrm>
              <a:off x="421417" y="2166828"/>
              <a:ext cx="8186487" cy="779228"/>
            </a:xfrm>
            <a:prstGeom prst="roundRect">
              <a:avLst>
                <a:gd name="adj" fmla="val 16667"/>
              </a:avLst>
            </a:prstGeom>
            <a:solidFill>
              <a:srgbClr val="8DA9DB"/>
            </a:solidFill>
            <a:ln w="12700" cap="flat" cmpd="sng">
              <a:solidFill>
                <a:srgbClr val="8DA9DB"/>
              </a:solidFill>
              <a:prstDash val="solid"/>
              <a:miter lim="800000"/>
              <a:headEnd type="none" w="sm" len="sm"/>
              <a:tailEnd type="none" w="sm" len="sm"/>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GB" sz="4600" b="1" i="0" u="none" strike="noStrike" cap="none" dirty="0">
                  <a:solidFill>
                    <a:schemeClr val="lt1"/>
                  </a:solidFill>
                  <a:latin typeface="Calibri"/>
                  <a:ea typeface="Calibri"/>
                  <a:cs typeface="Calibri"/>
                  <a:sym typeface="Calibri"/>
                </a:rPr>
                <a:t>Lesson Objectives</a:t>
              </a:r>
              <a:endParaRPr dirty="0"/>
            </a:p>
          </p:txBody>
        </p:sp>
        <p:sp>
          <p:nvSpPr>
            <p:cNvPr id="6" name="Google Shape;92;p2">
              <a:extLst>
                <a:ext uri="{FF2B5EF4-FFF2-40B4-BE49-F238E27FC236}">
                  <a16:creationId xmlns:a16="http://schemas.microsoft.com/office/drawing/2014/main" id="{39B912FA-8F65-45F9-8C09-F77E9C82DE8B}"/>
                </a:ext>
              </a:extLst>
            </p:cNvPr>
            <p:cNvSpPr/>
            <p:nvPr/>
          </p:nvSpPr>
          <p:spPr>
            <a:xfrm>
              <a:off x="3171205" y="3132813"/>
              <a:ext cx="2686913" cy="1615804"/>
            </a:xfrm>
            <a:prstGeom prst="roundRect">
              <a:avLst>
                <a:gd name="adj" fmla="val 16667"/>
              </a:avLst>
            </a:prstGeom>
            <a:solidFill>
              <a:srgbClr val="FFC000"/>
            </a:solidFill>
            <a:ln>
              <a:noFill/>
            </a:ln>
          </p:spPr>
          <p:txBody>
            <a:bodyPr spcFirstLastPara="1" wrap="square" lIns="0" tIns="45700" rIns="0" bIns="45700" anchor="ctr" anchorCtr="0">
              <a:normAutofit/>
            </a:bodyPr>
            <a:lstStyle/>
            <a:p>
              <a:pPr>
                <a:lnSpc>
                  <a:spcPct val="90000"/>
                </a:lnSpc>
              </a:pPr>
              <a:r>
                <a:rPr lang="en-GB" sz="2400" b="1" dirty="0"/>
                <a:t>Compare </a:t>
              </a:r>
              <a:r>
                <a:rPr lang="en-GB" sz="2400" dirty="0"/>
                <a:t>Christopher’s and Sherlock Holmes’ characteristics</a:t>
              </a:r>
            </a:p>
          </p:txBody>
        </p:sp>
        <p:sp>
          <p:nvSpPr>
            <p:cNvPr id="7" name="Google Shape;93;p2">
              <a:extLst>
                <a:ext uri="{FF2B5EF4-FFF2-40B4-BE49-F238E27FC236}">
                  <a16:creationId xmlns:a16="http://schemas.microsoft.com/office/drawing/2014/main" id="{2E0C154F-73B3-4877-8BE3-6E7E59C5C9F4}"/>
                </a:ext>
              </a:extLst>
            </p:cNvPr>
            <p:cNvSpPr/>
            <p:nvPr/>
          </p:nvSpPr>
          <p:spPr>
            <a:xfrm>
              <a:off x="421417" y="3132813"/>
              <a:ext cx="2686913" cy="1615804"/>
            </a:xfrm>
            <a:prstGeom prst="roundRect">
              <a:avLst>
                <a:gd name="adj" fmla="val 16667"/>
              </a:avLst>
            </a:prstGeom>
            <a:solidFill>
              <a:srgbClr val="00B0F0"/>
            </a:solid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GB" sz="2400" b="1" dirty="0"/>
                <a:t>Analyse </a:t>
              </a:r>
              <a:r>
                <a:rPr lang="en-GB" sz="2400" dirty="0"/>
                <a:t>quotations describing characteristics of Christopher and of Sherlock Holmes</a:t>
              </a:r>
              <a:endParaRPr sz="2400" b="1" dirty="0"/>
            </a:p>
          </p:txBody>
        </p:sp>
        <p:sp>
          <p:nvSpPr>
            <p:cNvPr id="8" name="Google Shape;94;p2">
              <a:extLst>
                <a:ext uri="{FF2B5EF4-FFF2-40B4-BE49-F238E27FC236}">
                  <a16:creationId xmlns:a16="http://schemas.microsoft.com/office/drawing/2014/main" id="{C6C508D1-6270-4935-BB8E-29680B072885}"/>
                </a:ext>
              </a:extLst>
            </p:cNvPr>
            <p:cNvSpPr/>
            <p:nvPr/>
          </p:nvSpPr>
          <p:spPr>
            <a:xfrm>
              <a:off x="5920993" y="3107162"/>
              <a:ext cx="2686911" cy="1641456"/>
            </a:xfrm>
            <a:prstGeom prst="roundRect">
              <a:avLst>
                <a:gd name="adj" fmla="val 16667"/>
              </a:avLst>
            </a:prstGeom>
            <a:solidFill>
              <a:srgbClr val="C00000"/>
            </a:solid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None/>
              </a:pPr>
              <a:r>
                <a:rPr lang="en-GB" sz="2400" b="1" dirty="0">
                  <a:solidFill>
                    <a:schemeClr val="bg1"/>
                  </a:solidFill>
                </a:rPr>
                <a:t>Write</a:t>
              </a:r>
              <a:r>
                <a:rPr lang="en-GB" sz="2400" dirty="0">
                  <a:solidFill>
                    <a:schemeClr val="bg1"/>
                  </a:solidFill>
                </a:rPr>
                <a:t> a persuasive letter, comparing Christopher with Sherlock Holmes.</a:t>
              </a:r>
              <a:endParaRPr sz="2400" dirty="0">
                <a:solidFill>
                  <a:schemeClr val="bg1"/>
                </a:solidFill>
              </a:endParaRPr>
            </a:p>
          </p:txBody>
        </p:sp>
      </p:grpSp>
    </p:spTree>
    <p:extLst>
      <p:ext uri="{BB962C8B-B14F-4D97-AF65-F5344CB8AC3E}">
        <p14:creationId xmlns:p14="http://schemas.microsoft.com/office/powerpoint/2010/main" val="839099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F0CC-5754-49E6-A37B-020295599C80}"/>
              </a:ext>
            </a:extLst>
          </p:cNvPr>
          <p:cNvSpPr>
            <a:spLocks noGrp="1"/>
          </p:cNvSpPr>
          <p:nvPr>
            <p:ph type="title"/>
          </p:nvPr>
        </p:nvSpPr>
        <p:spPr/>
        <p:txBody>
          <a:bodyPr/>
          <a:lstStyle/>
          <a:p>
            <a:r>
              <a:rPr lang="en-GB" dirty="0"/>
              <a:t>Who</a:t>
            </a:r>
            <a:r>
              <a:rPr lang="en-GB" i="1" dirty="0"/>
              <a:t> is </a:t>
            </a:r>
            <a:r>
              <a:rPr lang="en-GB" dirty="0"/>
              <a:t>Sherlock Holmes?</a:t>
            </a:r>
          </a:p>
        </p:txBody>
      </p:sp>
      <p:sp>
        <p:nvSpPr>
          <p:cNvPr id="3" name="Content Placeholder 2">
            <a:extLst>
              <a:ext uri="{FF2B5EF4-FFF2-40B4-BE49-F238E27FC236}">
                <a16:creationId xmlns:a16="http://schemas.microsoft.com/office/drawing/2014/main" id="{DA433DF2-3D8A-41E4-9441-7FC1ECD234F8}"/>
              </a:ext>
            </a:extLst>
          </p:cNvPr>
          <p:cNvSpPr>
            <a:spLocks noGrp="1"/>
          </p:cNvSpPr>
          <p:nvPr>
            <p:ph idx="1"/>
          </p:nvPr>
        </p:nvSpPr>
        <p:spPr/>
        <p:txBody>
          <a:bodyPr/>
          <a:lstStyle/>
          <a:p>
            <a:pPr marL="0" indent="0">
              <a:buNone/>
            </a:pPr>
            <a:r>
              <a:rPr lang="en-GB" b="1" dirty="0"/>
              <a:t>Think </a:t>
            </a:r>
          </a:p>
          <a:p>
            <a:pPr>
              <a:buFont typeface="Wingdings" panose="05000000000000000000" pitchFamily="2" charset="2"/>
              <a:buChar char="Ø"/>
            </a:pPr>
            <a:r>
              <a:rPr lang="en-GB" dirty="0"/>
              <a:t>Who has heard of Sherlock Holmes? </a:t>
            </a:r>
          </a:p>
          <a:p>
            <a:pPr>
              <a:buFont typeface="Wingdings" panose="05000000000000000000" pitchFamily="2" charset="2"/>
              <a:buChar char="Ø"/>
            </a:pPr>
            <a:r>
              <a:rPr lang="en-GB" dirty="0"/>
              <a:t>If you have, write down three facts about him on your mini-whiteboards</a:t>
            </a:r>
          </a:p>
          <a:p>
            <a:pPr marL="0" indent="0">
              <a:buNone/>
            </a:pPr>
            <a:r>
              <a:rPr lang="en-GB" b="1" dirty="0"/>
              <a:t>Pair</a:t>
            </a:r>
          </a:p>
          <a:p>
            <a:pPr>
              <a:buFont typeface="Wingdings" panose="05000000000000000000" pitchFamily="2" charset="2"/>
              <a:buChar char="Ø"/>
            </a:pPr>
            <a:r>
              <a:rPr lang="en-GB" dirty="0"/>
              <a:t>Exchange facts and come up with a personality trait for Holmes</a:t>
            </a:r>
          </a:p>
          <a:p>
            <a:pPr marL="0" indent="0">
              <a:buNone/>
            </a:pPr>
            <a:r>
              <a:rPr lang="en-GB" b="1" dirty="0"/>
              <a:t>Share</a:t>
            </a:r>
          </a:p>
          <a:p>
            <a:pPr>
              <a:buFont typeface="Wingdings" panose="05000000000000000000" pitchFamily="2" charset="2"/>
              <a:buChar char="Ø"/>
            </a:pPr>
            <a:r>
              <a:rPr lang="en-GB" dirty="0"/>
              <a:t>Each pair, feed back one fact or personality trait you discussed</a:t>
            </a:r>
          </a:p>
        </p:txBody>
      </p:sp>
    </p:spTree>
    <p:extLst>
      <p:ext uri="{BB962C8B-B14F-4D97-AF65-F5344CB8AC3E}">
        <p14:creationId xmlns:p14="http://schemas.microsoft.com/office/powerpoint/2010/main" val="87858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E78DA-BBE1-4A2C-9F50-46B6D675CD12}"/>
              </a:ext>
            </a:extLst>
          </p:cNvPr>
          <p:cNvSpPr>
            <a:spLocks noGrp="1"/>
          </p:cNvSpPr>
          <p:nvPr>
            <p:ph type="title"/>
          </p:nvPr>
        </p:nvSpPr>
        <p:spPr/>
        <p:txBody>
          <a:bodyPr/>
          <a:lstStyle/>
          <a:p>
            <a:r>
              <a:rPr lang="en-GB" dirty="0"/>
              <a:t>Depictions of Sherlock over time</a:t>
            </a:r>
          </a:p>
        </p:txBody>
      </p:sp>
      <p:pic>
        <p:nvPicPr>
          <p:cNvPr id="7" name="Content Placeholder 6">
            <a:extLst>
              <a:ext uri="{FF2B5EF4-FFF2-40B4-BE49-F238E27FC236}">
                <a16:creationId xmlns:a16="http://schemas.microsoft.com/office/drawing/2014/main" id="{B4D843BA-A2A0-488F-AF4D-2AF8ADE7C47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8512" t="3595" r="10060" b="1852"/>
          <a:stretch/>
        </p:blipFill>
        <p:spPr>
          <a:xfrm rot="16200000">
            <a:off x="1804524" y="312378"/>
            <a:ext cx="4262601" cy="7158791"/>
          </a:xfrm>
        </p:spPr>
      </p:pic>
      <p:grpSp>
        <p:nvGrpSpPr>
          <p:cNvPr id="5" name="Group 4">
            <a:extLst>
              <a:ext uri="{FF2B5EF4-FFF2-40B4-BE49-F238E27FC236}">
                <a16:creationId xmlns:a16="http://schemas.microsoft.com/office/drawing/2014/main" id="{95B52781-2CE1-48F4-BEF9-A625A206E12F}"/>
              </a:ext>
            </a:extLst>
          </p:cNvPr>
          <p:cNvGrpSpPr/>
          <p:nvPr/>
        </p:nvGrpSpPr>
        <p:grpSpPr>
          <a:xfrm>
            <a:off x="7599442" y="2658285"/>
            <a:ext cx="3838579" cy="2466977"/>
            <a:chOff x="7515222" y="3371432"/>
            <a:chExt cx="3838579" cy="2466977"/>
          </a:xfrm>
        </p:grpSpPr>
        <p:sp>
          <p:nvSpPr>
            <p:cNvPr id="4" name="Rectangle 3">
              <a:extLst>
                <a:ext uri="{FF2B5EF4-FFF2-40B4-BE49-F238E27FC236}">
                  <a16:creationId xmlns:a16="http://schemas.microsoft.com/office/drawing/2014/main" id="{1AFF9C66-6F58-484B-966E-10DD5531DCEF}"/>
                </a:ext>
              </a:extLst>
            </p:cNvPr>
            <p:cNvSpPr/>
            <p:nvPr/>
          </p:nvSpPr>
          <p:spPr>
            <a:xfrm>
              <a:off x="7515223" y="5530632"/>
              <a:ext cx="3838578" cy="307777"/>
            </a:xfrm>
            <a:prstGeom prst="rect">
              <a:avLst/>
            </a:prstGeom>
          </p:spPr>
          <p:txBody>
            <a:bodyPr wrap="square">
              <a:spAutoFit/>
            </a:bodyPr>
            <a:lstStyle/>
            <a:p>
              <a:r>
                <a:rPr lang="en-GB" sz="1400" dirty="0">
                  <a:hlinkClick r:id="rId3"/>
                </a:rPr>
                <a:t>https://www.youtube.com/watch?v=9JfDRiV_Mkc</a:t>
              </a:r>
              <a:endParaRPr lang="en-GB" sz="1400" dirty="0"/>
            </a:p>
          </p:txBody>
        </p:sp>
        <p:pic>
          <p:nvPicPr>
            <p:cNvPr id="1026" name="Picture 2" descr="BBC One - Sherlock, Series 1, A Study in Pink">
              <a:extLst>
                <a:ext uri="{FF2B5EF4-FFF2-40B4-BE49-F238E27FC236}">
                  <a16:creationId xmlns:a16="http://schemas.microsoft.com/office/drawing/2014/main" id="{C9FC9D22-BE83-419C-BE7E-989321A985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5222" y="3371432"/>
              <a:ext cx="3838578" cy="21592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973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A74B8-B5D8-44C4-8CD1-B61BEB06892C}"/>
              </a:ext>
            </a:extLst>
          </p:cNvPr>
          <p:cNvSpPr>
            <a:spLocks noGrp="1"/>
          </p:cNvSpPr>
          <p:nvPr>
            <p:ph type="title"/>
          </p:nvPr>
        </p:nvSpPr>
        <p:spPr/>
        <p:txBody>
          <a:bodyPr/>
          <a:lstStyle/>
          <a:p>
            <a:r>
              <a:rPr lang="en-GB" dirty="0"/>
              <a:t>Match the Quotations</a:t>
            </a:r>
          </a:p>
        </p:txBody>
      </p:sp>
      <p:sp>
        <p:nvSpPr>
          <p:cNvPr id="3" name="Content Placeholder 2">
            <a:extLst>
              <a:ext uri="{FF2B5EF4-FFF2-40B4-BE49-F238E27FC236}">
                <a16:creationId xmlns:a16="http://schemas.microsoft.com/office/drawing/2014/main" id="{645E1727-468C-4676-904E-E2D8230677ED}"/>
              </a:ext>
            </a:extLst>
          </p:cNvPr>
          <p:cNvSpPr>
            <a:spLocks noGrp="1"/>
          </p:cNvSpPr>
          <p:nvPr>
            <p:ph idx="1"/>
          </p:nvPr>
        </p:nvSpPr>
        <p:spPr/>
        <p:txBody>
          <a:bodyPr/>
          <a:lstStyle/>
          <a:p>
            <a:pPr>
              <a:buFont typeface="Wingdings" panose="05000000000000000000" pitchFamily="2" charset="2"/>
              <a:buChar char="Ø"/>
            </a:pPr>
            <a:r>
              <a:rPr lang="en-GB" dirty="0"/>
              <a:t>Match up quotations that show personality traits shared by Christopher and Sherlock</a:t>
            </a:r>
          </a:p>
          <a:p>
            <a:pPr>
              <a:buFont typeface="Wingdings" panose="05000000000000000000" pitchFamily="2" charset="2"/>
              <a:buChar char="Ø"/>
            </a:pPr>
            <a:r>
              <a:rPr lang="en-GB" dirty="0"/>
              <a:t>Write down the shared personality trait on the right-hand column</a:t>
            </a:r>
          </a:p>
          <a:p>
            <a:pPr>
              <a:buFont typeface="Wingdings" panose="05000000000000000000" pitchFamily="2" charset="2"/>
              <a:buChar char="Ø"/>
            </a:pPr>
            <a:endParaRPr lang="en-GB" dirty="0"/>
          </a:p>
          <a:p>
            <a:pPr>
              <a:buFont typeface="Wingdings" panose="05000000000000000000" pitchFamily="2" charset="2"/>
              <a:buChar char="Ø"/>
            </a:pPr>
            <a:endParaRPr lang="en-GB" dirty="0"/>
          </a:p>
        </p:txBody>
      </p:sp>
    </p:spTree>
    <p:extLst>
      <p:ext uri="{BB962C8B-B14F-4D97-AF65-F5344CB8AC3E}">
        <p14:creationId xmlns:p14="http://schemas.microsoft.com/office/powerpoint/2010/main" val="163045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34CD2-572D-4166-BA97-24367DAC523C}"/>
              </a:ext>
            </a:extLst>
          </p:cNvPr>
          <p:cNvSpPr>
            <a:spLocks noGrp="1"/>
          </p:cNvSpPr>
          <p:nvPr>
            <p:ph type="title"/>
          </p:nvPr>
        </p:nvSpPr>
        <p:spPr/>
        <p:txBody>
          <a:bodyPr/>
          <a:lstStyle/>
          <a:p>
            <a:r>
              <a:rPr lang="en-GB" dirty="0"/>
              <a:t>Write a persuasive letter to Mrs Gascoyne</a:t>
            </a:r>
          </a:p>
        </p:txBody>
      </p:sp>
      <p:sp>
        <p:nvSpPr>
          <p:cNvPr id="3" name="Content Placeholder 2">
            <a:extLst>
              <a:ext uri="{FF2B5EF4-FFF2-40B4-BE49-F238E27FC236}">
                <a16:creationId xmlns:a16="http://schemas.microsoft.com/office/drawing/2014/main" id="{5A79CB28-C1F3-43C0-86A2-72F477188684}"/>
              </a:ext>
            </a:extLst>
          </p:cNvPr>
          <p:cNvSpPr>
            <a:spLocks noGrp="1"/>
          </p:cNvSpPr>
          <p:nvPr>
            <p:ph idx="1"/>
          </p:nvPr>
        </p:nvSpPr>
        <p:spPr>
          <a:xfrm>
            <a:off x="838200" y="1465442"/>
            <a:ext cx="10515600" cy="1325563"/>
          </a:xfrm>
        </p:spPr>
        <p:txBody>
          <a:bodyPr>
            <a:normAutofit/>
          </a:bodyPr>
          <a:lstStyle/>
          <a:p>
            <a:pPr>
              <a:buFont typeface="Wingdings" panose="05000000000000000000" pitchFamily="2" charset="2"/>
              <a:buChar char="Ø"/>
            </a:pPr>
            <a:r>
              <a:rPr lang="en-GB" dirty="0"/>
              <a:t>Write a letter to Mrs Gascoyne, persuading her that Christopher:</a:t>
            </a:r>
          </a:p>
          <a:p>
            <a:pPr lvl="1">
              <a:buFont typeface="Wingdings" panose="05000000000000000000" pitchFamily="2" charset="2"/>
              <a:buChar char="Ø"/>
            </a:pPr>
            <a:r>
              <a:rPr lang="en-GB" dirty="0"/>
              <a:t>Is like Sherlock Holmes – describe their similarities</a:t>
            </a:r>
          </a:p>
          <a:p>
            <a:pPr lvl="1">
              <a:buFont typeface="Wingdings" panose="05000000000000000000" pitchFamily="2" charset="2"/>
              <a:buChar char="Ø"/>
            </a:pPr>
            <a:r>
              <a:rPr lang="en-GB" dirty="0"/>
              <a:t>Should therefore sit A Level Maths</a:t>
            </a:r>
          </a:p>
        </p:txBody>
      </p:sp>
      <p:sp>
        <p:nvSpPr>
          <p:cNvPr id="5" name="TextBox 4">
            <a:extLst>
              <a:ext uri="{FF2B5EF4-FFF2-40B4-BE49-F238E27FC236}">
                <a16:creationId xmlns:a16="http://schemas.microsoft.com/office/drawing/2014/main" id="{D2A791D3-CC7A-4E26-8060-29B67E296845}"/>
              </a:ext>
            </a:extLst>
          </p:cNvPr>
          <p:cNvSpPr txBox="1"/>
          <p:nvPr/>
        </p:nvSpPr>
        <p:spPr>
          <a:xfrm>
            <a:off x="838200" y="2791005"/>
            <a:ext cx="10515600" cy="3693319"/>
          </a:xfrm>
          <a:prstGeom prst="rect">
            <a:avLst/>
          </a:prstGeom>
          <a:solidFill>
            <a:schemeClr val="accent4">
              <a:lumMod val="40000"/>
              <a:lumOff val="60000"/>
            </a:schemeClr>
          </a:solidFill>
        </p:spPr>
        <p:txBody>
          <a:bodyPr wrap="square" rtlCol="0">
            <a:spAutoFit/>
          </a:bodyPr>
          <a:lstStyle/>
          <a:p>
            <a:pPr marL="514350" indent="-514350">
              <a:buFont typeface="+mj-lt"/>
              <a:buAutoNum type="arabicPeriod"/>
            </a:pPr>
            <a:r>
              <a:rPr lang="en-GB" sz="2600" dirty="0"/>
              <a:t>Write the recipient’s address </a:t>
            </a:r>
          </a:p>
          <a:p>
            <a:pPr marL="514350" indent="-514350">
              <a:buFont typeface="+mj-lt"/>
              <a:buAutoNum type="arabicPeriod"/>
            </a:pPr>
            <a:r>
              <a:rPr lang="en-GB" sz="2600" dirty="0"/>
              <a:t>Start off the letter with </a:t>
            </a:r>
            <a:r>
              <a:rPr lang="en-GB" sz="2600" b="1" dirty="0"/>
              <a:t>a salutation</a:t>
            </a:r>
            <a:r>
              <a:rPr lang="en-GB" sz="2600" dirty="0"/>
              <a:t>: </a:t>
            </a:r>
            <a:r>
              <a:rPr lang="en-GB" sz="2600" i="1" dirty="0">
                <a:solidFill>
                  <a:srgbClr val="00B050"/>
                </a:solidFill>
              </a:rPr>
              <a:t>Dear…</a:t>
            </a:r>
          </a:p>
          <a:p>
            <a:pPr marL="514350" indent="-514350">
              <a:buFont typeface="+mj-lt"/>
              <a:buAutoNum type="arabicPeriod"/>
            </a:pPr>
            <a:r>
              <a:rPr lang="en-GB" sz="2600" b="1" dirty="0"/>
              <a:t>First paragraph</a:t>
            </a:r>
            <a:r>
              <a:rPr lang="en-GB" sz="2600" dirty="0"/>
              <a:t>: tell them the purpose of your letter: </a:t>
            </a:r>
            <a:r>
              <a:rPr lang="en-GB" sz="2600" i="1" dirty="0">
                <a:solidFill>
                  <a:srgbClr val="00B050"/>
                </a:solidFill>
              </a:rPr>
              <a:t>I am writing to inform you…/I am writing to request that…</a:t>
            </a:r>
          </a:p>
          <a:p>
            <a:pPr marL="514350" indent="-514350">
              <a:buFont typeface="+mj-lt"/>
              <a:buAutoNum type="arabicPeriod"/>
            </a:pPr>
            <a:r>
              <a:rPr lang="en-GB" sz="2600" b="1" dirty="0"/>
              <a:t>Other paragraphs</a:t>
            </a:r>
            <a:r>
              <a:rPr lang="en-GB" sz="2600" dirty="0"/>
              <a:t>: go into as much depth as you want. You could even include statistics!</a:t>
            </a:r>
          </a:p>
          <a:p>
            <a:pPr marL="514350" indent="-514350">
              <a:buFont typeface="+mj-lt"/>
              <a:buAutoNum type="arabicPeriod"/>
            </a:pPr>
            <a:r>
              <a:rPr lang="en-GB" sz="2600" b="1" dirty="0"/>
              <a:t>Summary paragraph</a:t>
            </a:r>
            <a:r>
              <a:rPr lang="en-GB" sz="2600" dirty="0"/>
              <a:t>: </a:t>
            </a:r>
            <a:r>
              <a:rPr lang="en-GB" sz="2600" i="1" dirty="0">
                <a:solidFill>
                  <a:srgbClr val="00B050"/>
                </a:solidFill>
              </a:rPr>
              <a:t>I hope this has been informative to you…/I hope this has shown you the importance of this issue…</a:t>
            </a:r>
          </a:p>
          <a:p>
            <a:pPr marL="514350" indent="-514350">
              <a:buFont typeface="+mj-lt"/>
              <a:buAutoNum type="arabicPeriod"/>
            </a:pPr>
            <a:r>
              <a:rPr lang="en-GB" sz="2600" b="1" dirty="0"/>
              <a:t>Sign off </a:t>
            </a:r>
            <a:r>
              <a:rPr lang="en-GB" sz="2600" dirty="0"/>
              <a:t>with: </a:t>
            </a:r>
            <a:r>
              <a:rPr lang="en-GB" sz="2600" i="1" dirty="0">
                <a:solidFill>
                  <a:srgbClr val="00B050"/>
                </a:solidFill>
              </a:rPr>
              <a:t>Yours sincerely</a:t>
            </a:r>
            <a:r>
              <a:rPr lang="en-GB" sz="2600" dirty="0">
                <a:solidFill>
                  <a:srgbClr val="00B050"/>
                </a:solidFill>
              </a:rPr>
              <a:t> </a:t>
            </a:r>
            <a:r>
              <a:rPr lang="en-GB" sz="2600" dirty="0"/>
              <a:t>or </a:t>
            </a:r>
            <a:r>
              <a:rPr lang="en-GB" sz="2600" i="1" dirty="0">
                <a:solidFill>
                  <a:srgbClr val="00B050"/>
                </a:solidFill>
              </a:rPr>
              <a:t>Yours faithfully</a:t>
            </a:r>
          </a:p>
        </p:txBody>
      </p:sp>
    </p:spTree>
    <p:extLst>
      <p:ext uri="{BB962C8B-B14F-4D97-AF65-F5344CB8AC3E}">
        <p14:creationId xmlns:p14="http://schemas.microsoft.com/office/powerpoint/2010/main" val="661877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68F894-8773-49F5-8944-FBB1BB2BA4E2}"/>
              </a:ext>
            </a:extLst>
          </p:cNvPr>
          <p:cNvSpPr>
            <a:spLocks noGrp="1"/>
          </p:cNvSpPr>
          <p:nvPr>
            <p:ph idx="1"/>
          </p:nvPr>
        </p:nvSpPr>
        <p:spPr>
          <a:xfrm>
            <a:off x="838200" y="1520611"/>
            <a:ext cx="5257800" cy="3993924"/>
          </a:xfrm>
          <a:solidFill>
            <a:schemeClr val="accent2">
              <a:lumMod val="20000"/>
              <a:lumOff val="80000"/>
            </a:schemeClr>
          </a:solidFill>
        </p:spPr>
        <p:txBody>
          <a:bodyPr>
            <a:noAutofit/>
          </a:bodyPr>
          <a:lstStyle/>
          <a:p>
            <a:pPr marL="0" indent="0">
              <a:buNone/>
            </a:pPr>
            <a:r>
              <a:rPr lang="en-GB" sz="2400" dirty="0"/>
              <a:t>Holmes, who loathed every form of society with his whole Bohemian soul, remained in our lodgings in Baker Street, buried among his old books […] and the fierce energy of his own keen nature. He was still, as ever, deeply attracted by the study of crime, and occupied his immense faculties and extraordinary powers of observation in following out those clues, and clearing up those mysteries which had been abandoned as hopeless by the official police.</a:t>
            </a:r>
          </a:p>
        </p:txBody>
      </p:sp>
      <p:sp>
        <p:nvSpPr>
          <p:cNvPr id="4" name="Rectangle 3">
            <a:extLst>
              <a:ext uri="{FF2B5EF4-FFF2-40B4-BE49-F238E27FC236}">
                <a16:creationId xmlns:a16="http://schemas.microsoft.com/office/drawing/2014/main" id="{CDF196BA-E622-4D17-A961-4605789E2831}"/>
              </a:ext>
            </a:extLst>
          </p:cNvPr>
          <p:cNvSpPr/>
          <p:nvPr/>
        </p:nvSpPr>
        <p:spPr>
          <a:xfrm>
            <a:off x="6263638" y="1247047"/>
            <a:ext cx="5257801" cy="4541051"/>
          </a:xfrm>
          <a:prstGeom prst="rect">
            <a:avLst/>
          </a:prstGeom>
          <a:solidFill>
            <a:schemeClr val="accent5">
              <a:lumMod val="20000"/>
              <a:lumOff val="80000"/>
            </a:schemeClr>
          </a:solidFill>
        </p:spPr>
        <p:txBody>
          <a:bodyPr wrap="square">
            <a:spAutoFit/>
          </a:bodyPr>
          <a:lstStyle/>
          <a:p>
            <a:pPr>
              <a:lnSpc>
                <a:spcPct val="107000"/>
              </a:lnSpc>
              <a:spcAft>
                <a:spcPts val="800"/>
              </a:spcAft>
            </a:pPr>
            <a:r>
              <a:rPr lang="en-GB"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Sometimes, when I want to be on my own, I get into the airing cupboard in the bathroom and slide in beside the boiler and pull the door closed behind me and sit there and think for hours and it makes me feel very calm.</a:t>
            </a:r>
            <a:endParaRPr lang="en-GB" sz="2400" dirty="0">
              <a:latin typeface="Open Sans Light" panose="020B0306030504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en-GB" sz="2400" dirty="0">
              <a:latin typeface="Open Sans Light" panose="020B0306030504020204" pitchFamily="34" charset="0"/>
              <a:ea typeface="Calibri" panose="020F0502020204030204" pitchFamily="34" charset="0"/>
              <a:cs typeface="Times New Roman" panose="02020603050405020304" pitchFamily="18" charset="0"/>
            </a:endParaRPr>
          </a:p>
          <a:p>
            <a:r>
              <a:rPr lang="en-GB" sz="2400" dirty="0">
                <a:solidFill>
                  <a:srgbClr val="000000"/>
                </a:solidFill>
                <a:latin typeface="Calibri" panose="020F0502020204030204" pitchFamily="34" charset="0"/>
                <a:ea typeface="Calibri" panose="020F0502020204030204" pitchFamily="34" charset="0"/>
              </a:rPr>
              <a:t>So I would have to be an astronaut on my own, or have my own part of the spacecraft which no-one else could come into.</a:t>
            </a:r>
            <a:endParaRPr lang="en-GB" sz="2400" dirty="0"/>
          </a:p>
        </p:txBody>
      </p:sp>
    </p:spTree>
    <p:extLst>
      <p:ext uri="{BB962C8B-B14F-4D97-AF65-F5344CB8AC3E}">
        <p14:creationId xmlns:p14="http://schemas.microsoft.com/office/powerpoint/2010/main" val="3164084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F368B-648C-40B3-8113-D22F577A6C1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93AB3F0-3F4B-47B7-972C-7CABAB43A8A4}"/>
              </a:ext>
            </a:extLst>
          </p:cNvPr>
          <p:cNvSpPr>
            <a:spLocks noGrp="1"/>
          </p:cNvSpPr>
          <p:nvPr>
            <p:ph idx="1"/>
          </p:nvPr>
        </p:nvSpPr>
        <p:spPr>
          <a:xfrm>
            <a:off x="838201" y="1983545"/>
            <a:ext cx="5257799" cy="3882683"/>
          </a:xfrm>
          <a:solidFill>
            <a:schemeClr val="accent2">
              <a:lumMod val="20000"/>
              <a:lumOff val="80000"/>
            </a:schemeClr>
          </a:solidFill>
        </p:spPr>
        <p:txBody>
          <a:bodyPr>
            <a:normAutofit/>
          </a:bodyPr>
          <a:lstStyle/>
          <a:p>
            <a:pPr marL="0" indent="0">
              <a:buNone/>
            </a:pPr>
            <a:r>
              <a:rPr lang="en-GB" sz="2400" dirty="0"/>
              <a:t>Sherlock Holmes was transformed when he was hot upon such a scent as this. Men who had only known the quiet thinker and logician of Baker Street would have failed to recognise him […] and his mind was so absolutely concentrated upon the matter before him that a question or remark fell unheeded upon his ears, or, at the most, only provoked a quick, impatient snarl in reply.</a:t>
            </a:r>
          </a:p>
        </p:txBody>
      </p:sp>
      <p:sp>
        <p:nvSpPr>
          <p:cNvPr id="4" name="Rectangle 3">
            <a:extLst>
              <a:ext uri="{FF2B5EF4-FFF2-40B4-BE49-F238E27FC236}">
                <a16:creationId xmlns:a16="http://schemas.microsoft.com/office/drawing/2014/main" id="{2FAE946B-230B-43EC-90BD-B2DC6AC3B163}"/>
              </a:ext>
            </a:extLst>
          </p:cNvPr>
          <p:cNvSpPr/>
          <p:nvPr/>
        </p:nvSpPr>
        <p:spPr>
          <a:xfrm>
            <a:off x="6414867" y="1983545"/>
            <a:ext cx="4938931" cy="1569660"/>
          </a:xfrm>
          <a:prstGeom prst="rect">
            <a:avLst/>
          </a:prstGeom>
          <a:solidFill>
            <a:schemeClr val="accent5">
              <a:lumMod val="20000"/>
              <a:lumOff val="80000"/>
            </a:schemeClr>
          </a:solidFill>
        </p:spPr>
        <p:txBody>
          <a:bodyPr wrap="square">
            <a:spAutoFit/>
          </a:bodyPr>
          <a:lstStyle/>
          <a:p>
            <a:r>
              <a:rPr lang="en-GB" sz="2400" dirty="0">
                <a:solidFill>
                  <a:srgbClr val="000000"/>
                </a:solidFill>
                <a:latin typeface="Calibri" panose="020F0502020204030204" pitchFamily="34" charset="0"/>
                <a:ea typeface="Calibri" panose="020F0502020204030204" pitchFamily="34" charset="0"/>
              </a:rPr>
              <a:t>I am going to prove that I’m not stupid. Next month I’m going to take my A Level in Maths and I’m going to get an A grade.</a:t>
            </a:r>
            <a:endParaRPr lang="en-GB" sz="2400" dirty="0"/>
          </a:p>
        </p:txBody>
      </p:sp>
    </p:spTree>
    <p:extLst>
      <p:ext uri="{BB962C8B-B14F-4D97-AF65-F5344CB8AC3E}">
        <p14:creationId xmlns:p14="http://schemas.microsoft.com/office/powerpoint/2010/main" val="1177529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FF357B-4916-4E82-A0B7-D49183092E57}"/>
              </a:ext>
            </a:extLst>
          </p:cNvPr>
          <p:cNvSpPr>
            <a:spLocks noGrp="1"/>
          </p:cNvSpPr>
          <p:nvPr>
            <p:ph idx="1"/>
          </p:nvPr>
        </p:nvSpPr>
        <p:spPr>
          <a:xfrm>
            <a:off x="838201" y="1514583"/>
            <a:ext cx="5257799" cy="3828834"/>
          </a:xfrm>
          <a:solidFill>
            <a:schemeClr val="accent2">
              <a:lumMod val="20000"/>
              <a:lumOff val="80000"/>
            </a:schemeClr>
          </a:solidFill>
        </p:spPr>
        <p:txBody>
          <a:bodyPr>
            <a:noAutofit/>
          </a:bodyPr>
          <a:lstStyle/>
          <a:p>
            <a:pPr marL="0" indent="0">
              <a:buNone/>
            </a:pPr>
            <a:r>
              <a:rPr lang="en-GB" sz="2400" dirty="0"/>
              <a:t>“My dear Watson,” said he, “I cannot agree with those who rank modesty among the virtues. To the logician all things should be seen exactly as they are, and to underestimate one’s self is as much a departure from truth as to exaggerate one’s own powers. When I say, therefore, that Mycroft has better powers of observation than I, you may take it that I am speaking the exact and literal truth.”</a:t>
            </a:r>
          </a:p>
        </p:txBody>
      </p:sp>
      <p:sp>
        <p:nvSpPr>
          <p:cNvPr id="4" name="Rectangle 3">
            <a:extLst>
              <a:ext uri="{FF2B5EF4-FFF2-40B4-BE49-F238E27FC236}">
                <a16:creationId xmlns:a16="http://schemas.microsoft.com/office/drawing/2014/main" id="{84E13F41-332C-4F5B-B01A-A8A5B48E19CB}"/>
              </a:ext>
            </a:extLst>
          </p:cNvPr>
          <p:cNvSpPr/>
          <p:nvPr/>
        </p:nvSpPr>
        <p:spPr>
          <a:xfrm>
            <a:off x="6457071" y="1514583"/>
            <a:ext cx="4896728" cy="3750707"/>
          </a:xfrm>
          <a:prstGeom prst="rect">
            <a:avLst/>
          </a:prstGeom>
          <a:solidFill>
            <a:schemeClr val="accent5">
              <a:lumMod val="20000"/>
              <a:lumOff val="80000"/>
            </a:schemeClr>
          </a:solidFill>
        </p:spPr>
        <p:txBody>
          <a:bodyPr wrap="square">
            <a:spAutoFit/>
          </a:bodyPr>
          <a:lstStyle/>
          <a:p>
            <a:pPr>
              <a:lnSpc>
                <a:spcPct val="107000"/>
              </a:lnSpc>
              <a:spcAft>
                <a:spcPts val="800"/>
              </a:spcAft>
            </a:pPr>
            <a:r>
              <a:rPr lang="en-GB"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I thought for a little while and I said, “I am going to find out who killed Wellington.”</a:t>
            </a:r>
            <a:endParaRPr lang="en-GB" sz="2400" dirty="0">
              <a:latin typeface="Open Sans Light" panose="020B0306030504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And Father said, “Were you listening to what I was saying, Christopher?”</a:t>
            </a:r>
            <a:endParaRPr lang="en-GB" sz="2400" dirty="0">
              <a:latin typeface="Open Sans Light" panose="020B0306030504020204" pitchFamily="34" charset="0"/>
              <a:ea typeface="Calibri" panose="020F0502020204030204" pitchFamily="34" charset="0"/>
              <a:cs typeface="Times New Roman" panose="02020603050405020304" pitchFamily="18" charset="0"/>
            </a:endParaRPr>
          </a:p>
          <a:p>
            <a:r>
              <a:rPr lang="en-GB" sz="2400" dirty="0">
                <a:solidFill>
                  <a:srgbClr val="000000"/>
                </a:solidFill>
                <a:latin typeface="Calibri" panose="020F0502020204030204" pitchFamily="34" charset="0"/>
                <a:ea typeface="Calibri" panose="020F0502020204030204" pitchFamily="34" charset="0"/>
              </a:rPr>
              <a:t>I said, “Yes, I was listening to what you were saying, but when someone gets murdered you have to find out who did it so they can be punished.”</a:t>
            </a:r>
            <a:endParaRPr lang="en-GB" sz="2400" dirty="0"/>
          </a:p>
        </p:txBody>
      </p:sp>
    </p:spTree>
    <p:extLst>
      <p:ext uri="{BB962C8B-B14F-4D97-AF65-F5344CB8AC3E}">
        <p14:creationId xmlns:p14="http://schemas.microsoft.com/office/powerpoint/2010/main" val="213015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B2A1789BBD544EA6ED56CCD425B0F5" ma:contentTypeVersion="14" ma:contentTypeDescription="Create a new document." ma:contentTypeScope="" ma:versionID="4a04ad53359eee12daad147c7916b3fc">
  <xsd:schema xmlns:xsd="http://www.w3.org/2001/XMLSchema" xmlns:xs="http://www.w3.org/2001/XMLSchema" xmlns:p="http://schemas.microsoft.com/office/2006/metadata/properties" xmlns:ns3="a5ca2c14-d559-4d0f-b326-ae05938bf16d" xmlns:ns4="3520c626-eb21-49a0-b42b-66ade828090c" targetNamespace="http://schemas.microsoft.com/office/2006/metadata/properties" ma:root="true" ma:fieldsID="03c1a6022163131f9b201c3a2840994c" ns3:_="" ns4:_="">
    <xsd:import namespace="a5ca2c14-d559-4d0f-b326-ae05938bf16d"/>
    <xsd:import namespace="3520c626-eb21-49a0-b42b-66ade828090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LengthInSeconds"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ca2c14-d559-4d0f-b326-ae05938bf1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20c626-eb21-49a0-b42b-66ade828090c"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0F5948-8BFC-4DA6-99F9-533F205E204A}">
  <ds:schemaRefs>
    <ds:schemaRef ds:uri="http://purl.org/dc/terms/"/>
    <ds:schemaRef ds:uri="http://purl.org/dc/dcmitype/"/>
    <ds:schemaRef ds:uri="http://schemas.microsoft.com/office/infopath/2007/PartnerControls"/>
    <ds:schemaRef ds:uri="http://purl.org/dc/elements/1.1/"/>
    <ds:schemaRef ds:uri="http://schemas.microsoft.com/office/2006/documentManagement/types"/>
    <ds:schemaRef ds:uri="3520c626-eb21-49a0-b42b-66ade828090c"/>
    <ds:schemaRef ds:uri="http://schemas.microsoft.com/office/2006/metadata/properties"/>
    <ds:schemaRef ds:uri="http://schemas.openxmlformats.org/package/2006/metadata/core-properties"/>
    <ds:schemaRef ds:uri="a5ca2c14-d559-4d0f-b326-ae05938bf16d"/>
    <ds:schemaRef ds:uri="http://www.w3.org/XML/1998/namespace"/>
  </ds:schemaRefs>
</ds:datastoreItem>
</file>

<file path=customXml/itemProps2.xml><?xml version="1.0" encoding="utf-8"?>
<ds:datastoreItem xmlns:ds="http://schemas.openxmlformats.org/officeDocument/2006/customXml" ds:itemID="{8B31E1FC-F972-4BBD-8393-68FB5CC3A504}">
  <ds:schemaRefs>
    <ds:schemaRef ds:uri="http://schemas.microsoft.com/sharepoint/v3/contenttype/forms"/>
  </ds:schemaRefs>
</ds:datastoreItem>
</file>

<file path=customXml/itemProps3.xml><?xml version="1.0" encoding="utf-8"?>
<ds:datastoreItem xmlns:ds="http://schemas.openxmlformats.org/officeDocument/2006/customXml" ds:itemID="{8677B8CD-1B11-426D-AF44-0922EDAD2D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ca2c14-d559-4d0f-b326-ae05938bf16d"/>
    <ds:schemaRef ds:uri="3520c626-eb21-49a0-b42b-66ade8280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1661</TotalTime>
  <Words>692</Words>
  <Application>Microsoft Office PowerPoint</Application>
  <PresentationFormat>Widescreen</PresentationFormat>
  <Paragraphs>43</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Open Sans Light</vt:lpstr>
      <vt:lpstr>Times New Roman</vt:lpstr>
      <vt:lpstr>Wingdings</vt:lpstr>
      <vt:lpstr>Office Theme</vt:lpstr>
      <vt:lpstr>Starter</vt:lpstr>
      <vt:lpstr>Comparing Christopher with Sherlock Holmes</vt:lpstr>
      <vt:lpstr>Who is Sherlock Holmes?</vt:lpstr>
      <vt:lpstr>Depictions of Sherlock over time</vt:lpstr>
      <vt:lpstr>Match the Quotations</vt:lpstr>
      <vt:lpstr>Write a persuasive letter to Mrs Gascoyne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Charis Taylor</dc:creator>
  <cp:lastModifiedBy>Charis Taylor</cp:lastModifiedBy>
  <cp:revision>7</cp:revision>
  <dcterms:created xsi:type="dcterms:W3CDTF">2021-10-05T09:15:10Z</dcterms:created>
  <dcterms:modified xsi:type="dcterms:W3CDTF">2021-10-07T07:50:09Z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0x010100B2B2A1789BBD544EA6ED56CCD425B0F5</vt:lpwstr>
  </property>
</Properties>
</file>